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9" r:id="rId3"/>
    <p:sldId id="260" r:id="rId4"/>
    <p:sldId id="258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8"/>
  </p:normalViewPr>
  <p:slideViewPr>
    <p:cSldViewPr snapToGrid="0" snapToObjects="1">
      <p:cViewPr varScale="1">
        <p:scale>
          <a:sx n="112" d="100"/>
          <a:sy n="112" d="100"/>
        </p:scale>
        <p:origin x="164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122277" y="64770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CFFAE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122277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CFFAE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0"/>
            <a:ext cx="20574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0"/>
            <a:ext cx="60198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122277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CFFAE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55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80060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122277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CFFAE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55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00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122277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CFFAE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122277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CFFAE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122277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CFFAE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122277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CFFAE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122277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CFFAE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122277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CFFAE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122277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CFFAE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122277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CFFAE"/>
                </a:solidFill>
              </a:defRPr>
            </a:lvl1pPr>
          </a:lstStyle>
          <a:p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6172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>
                <a:solidFill>
                  <a:srgbClr val="FCFFAE"/>
                </a:solidFill>
              </a:defRPr>
            </a:lvl1pPr>
          </a:lstStyle>
          <a:p>
            <a:endParaRPr lang="en-US"/>
          </a:p>
        </p:txBody>
      </p:sp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0"/>
            <a:ext cx="8229600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0" i="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latin typeface="Myriad Pro Semibold"/>
          <a:ea typeface="MS PGothic" pitchFamily="34" charset="-128"/>
          <a:cs typeface="Myriad Pro Semibold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9CCFF"/>
          </a:solidFill>
          <a:latin typeface="Arial" charset="0"/>
          <a:ea typeface="MS PGothic" pitchFamily="34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9CCFF"/>
          </a:solidFill>
          <a:latin typeface="Arial" charset="0"/>
          <a:ea typeface="MS PGothic" pitchFamily="34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9CCFF"/>
          </a:solidFill>
          <a:latin typeface="Arial" charset="0"/>
          <a:ea typeface="MS PGothic" pitchFamily="34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9CCFF"/>
          </a:solidFill>
          <a:latin typeface="Arial" charset="0"/>
          <a:ea typeface="MS PGothic" pitchFamily="34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0" i="0">
          <a:solidFill>
            <a:srgbClr val="000000"/>
          </a:solidFill>
          <a:latin typeface="Myriad Pro Semibold"/>
          <a:ea typeface="MS PGothic" pitchFamily="34" charset="-128"/>
          <a:cs typeface="Myriad Pro Semibold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0" i="0">
          <a:solidFill>
            <a:srgbClr val="000000"/>
          </a:solidFill>
          <a:latin typeface="Myriad Pro Semibold"/>
          <a:ea typeface="MS PGothic" pitchFamily="34" charset="-128"/>
          <a:cs typeface="Myriad Pro Semibold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0" i="0">
          <a:solidFill>
            <a:srgbClr val="000000"/>
          </a:solidFill>
          <a:latin typeface="Myriad Pro Semibold"/>
          <a:ea typeface="MS PGothic" pitchFamily="34" charset="-128"/>
          <a:cs typeface="Myriad Pro Semibold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0" i="0">
          <a:solidFill>
            <a:srgbClr val="000000"/>
          </a:solidFill>
          <a:latin typeface="Myriad Pro Semibold"/>
          <a:ea typeface="MS PGothic" pitchFamily="34" charset="-128"/>
          <a:cs typeface="Myriad Pro Semibold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0" i="0">
          <a:solidFill>
            <a:srgbClr val="000000"/>
          </a:solidFill>
          <a:latin typeface="Myriad Pro Semibold"/>
          <a:ea typeface="MS PGothic" pitchFamily="34" charset="-128"/>
          <a:cs typeface="Myriad Pro Semibold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rgbClr val="FFFFCC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rgbClr val="FFFFCC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rgbClr val="FFFFCC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rgbClr val="FFFFC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pricing@colonialfundinggroup.com" TargetMode="External"/><Relationship Id="rId3" Type="http://schemas.openxmlformats.org/officeDocument/2006/relationships/hyperlink" Target="mailto:scotT@colonialfundinggroup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Brokering to CFG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Points to Remember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6001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621"/>
            <a:ext cx="8229600" cy="655638"/>
          </a:xfrm>
        </p:spPr>
        <p:txBody>
          <a:bodyPr/>
          <a:lstStyle/>
          <a:p>
            <a:r>
              <a:rPr lang="en-US" dirty="0" smtClean="0"/>
              <a:t>Before Submitting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9084"/>
            <a:ext cx="8229600" cy="48006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Get as much information about the borrower as possible</a:t>
            </a:r>
          </a:p>
          <a:p>
            <a:pPr marL="0" indent="0">
              <a:buNone/>
            </a:pPr>
            <a:endParaRPr lang="en-US" sz="4000" dirty="0" smtClean="0"/>
          </a:p>
          <a:p>
            <a:pPr lvl="1"/>
            <a:r>
              <a:rPr lang="en-US" sz="3600" dirty="0" smtClean="0"/>
              <a:t>Do they always pay before the 10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?</a:t>
            </a:r>
          </a:p>
          <a:p>
            <a:pPr lvl="1"/>
            <a:r>
              <a:rPr lang="en-US" sz="3600" dirty="0" smtClean="0"/>
              <a:t>How do they pay you?</a:t>
            </a:r>
          </a:p>
          <a:p>
            <a:pPr lvl="1"/>
            <a:r>
              <a:rPr lang="en-US" sz="3600" dirty="0" smtClean="0"/>
              <a:t>What do you do with the payments?</a:t>
            </a:r>
          </a:p>
          <a:p>
            <a:pPr lvl="1"/>
            <a:r>
              <a:rPr lang="en-US" sz="3600" dirty="0" smtClean="0"/>
              <a:t>Where does the borrower(s) work?</a:t>
            </a:r>
          </a:p>
        </p:txBody>
      </p:sp>
    </p:spTree>
    <p:extLst>
      <p:ext uri="{BB962C8B-B14F-4D97-AF65-F5344CB8AC3E}">
        <p14:creationId xmlns:p14="http://schemas.microsoft.com/office/powerpoint/2010/main" val="15345793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2541"/>
            <a:ext cx="8229600" cy="655638"/>
          </a:xfrm>
        </p:spPr>
        <p:txBody>
          <a:bodyPr/>
          <a:lstStyle/>
          <a:p>
            <a:r>
              <a:rPr lang="en-US" dirty="0" smtClean="0"/>
              <a:t>Before Submitting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8287"/>
            <a:ext cx="8229600" cy="4800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Get as much information about the property as possible</a:t>
            </a:r>
          </a:p>
          <a:p>
            <a:pPr marL="0" indent="0">
              <a:buNone/>
            </a:pPr>
            <a:endParaRPr lang="en-US" sz="3600" dirty="0" smtClean="0"/>
          </a:p>
          <a:p>
            <a:pPr lvl="1"/>
            <a:r>
              <a:rPr lang="en-US" sz="3200" dirty="0" smtClean="0"/>
              <a:t>Property condition?</a:t>
            </a:r>
          </a:p>
          <a:p>
            <a:pPr lvl="1"/>
            <a:r>
              <a:rPr lang="en-US" sz="3200" dirty="0" smtClean="0"/>
              <a:t>Are you close to the property?</a:t>
            </a:r>
          </a:p>
          <a:p>
            <a:pPr lvl="1"/>
            <a:r>
              <a:rPr lang="en-US" sz="3200" dirty="0" smtClean="0"/>
              <a:t>Last time you drove by?</a:t>
            </a:r>
          </a:p>
          <a:p>
            <a:pPr lvl="1"/>
            <a:r>
              <a:rPr lang="en-US" sz="3200" dirty="0" smtClean="0"/>
              <a:t>What was the condition at that time?</a:t>
            </a:r>
          </a:p>
          <a:p>
            <a:pPr lvl="1"/>
            <a:r>
              <a:rPr lang="en-US" sz="3200" dirty="0" smtClean="0"/>
              <a:t>Any </a:t>
            </a:r>
            <a:r>
              <a:rPr lang="en-US" sz="3200" dirty="0"/>
              <a:t>i</a:t>
            </a:r>
            <a:r>
              <a:rPr lang="en-US" sz="3200" dirty="0" smtClean="0"/>
              <a:t>dea what the credit may look like?</a:t>
            </a:r>
          </a:p>
        </p:txBody>
      </p:sp>
    </p:spTree>
    <p:extLst>
      <p:ext uri="{BB962C8B-B14F-4D97-AF65-F5344CB8AC3E}">
        <p14:creationId xmlns:p14="http://schemas.microsoft.com/office/powerpoint/2010/main" val="38797390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724"/>
            <a:ext cx="8229600" cy="854293"/>
          </a:xfrm>
        </p:spPr>
        <p:txBody>
          <a:bodyPr/>
          <a:lstStyle/>
          <a:p>
            <a:r>
              <a:rPr lang="en-US" dirty="0" smtClean="0"/>
              <a:t>Before Submitting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4049"/>
            <a:ext cx="8229600" cy="101805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make sure to confirm all the terms of the note with the note holder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1340" y="2630810"/>
            <a:ext cx="214678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Seller says:</a:t>
            </a:r>
          </a:p>
          <a:p>
            <a:endParaRPr lang="en-US" sz="3200" dirty="0"/>
          </a:p>
          <a:p>
            <a:r>
              <a:rPr lang="en-US" sz="3200" dirty="0" smtClean="0"/>
              <a:t>$50,000 10%</a:t>
            </a:r>
          </a:p>
          <a:p>
            <a:r>
              <a:rPr lang="en-US" sz="3200" dirty="0" smtClean="0"/>
              <a:t>15 year </a:t>
            </a:r>
          </a:p>
          <a:p>
            <a:r>
              <a:rPr lang="en-US" sz="3200" dirty="0" smtClean="0"/>
              <a:t>$540 per month</a:t>
            </a:r>
            <a:endParaRPr lang="en-US" sz="3200" dirty="0"/>
          </a:p>
        </p:txBody>
      </p:sp>
      <p:pic>
        <p:nvPicPr>
          <p:cNvPr id="5" name="Picture 4" descr="calculator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293" y="2802166"/>
            <a:ext cx="3099547" cy="3229295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1894816" y="4495562"/>
            <a:ext cx="1017960" cy="766060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6280316" y="4495562"/>
            <a:ext cx="1017960" cy="766060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298276" y="3860539"/>
            <a:ext cx="1732337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Verify with seller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3749317" y="2227393"/>
            <a:ext cx="137071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You</a:t>
            </a:r>
            <a:endParaRPr lang="en-US" sz="24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282207" y="2227393"/>
            <a:ext cx="8546830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27879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76569" y="217695"/>
            <a:ext cx="8229600" cy="655638"/>
          </a:xfrm>
        </p:spPr>
        <p:txBody>
          <a:bodyPr/>
          <a:lstStyle/>
          <a:p>
            <a:r>
              <a:rPr lang="en-US" dirty="0" smtClean="0"/>
              <a:t>Submitting to CFG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929825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 smtClean="0"/>
              <a:t>email</a:t>
            </a:r>
          </a:p>
          <a:p>
            <a:pPr marL="0" indent="0" algn="ctr">
              <a:buNone/>
            </a:pPr>
            <a:r>
              <a:rPr lang="en-US" sz="4400" dirty="0" smtClean="0"/>
              <a:t> </a:t>
            </a:r>
            <a:r>
              <a:rPr lang="en-US" sz="4400" dirty="0" smtClean="0">
                <a:hlinkClick r:id="rId2"/>
              </a:rPr>
              <a:t>pricing@colonialfundinggroup.com</a:t>
            </a:r>
            <a:endParaRPr lang="en-US" sz="4400" dirty="0" smtClean="0"/>
          </a:p>
          <a:p>
            <a:pPr marL="0" indent="0" algn="ctr">
              <a:buNone/>
            </a:pPr>
            <a:r>
              <a:rPr lang="en-US" sz="4400" dirty="0" smtClean="0"/>
              <a:t>and</a:t>
            </a:r>
          </a:p>
          <a:p>
            <a:pPr marL="0" indent="0" algn="ctr">
              <a:buNone/>
            </a:pPr>
            <a:r>
              <a:rPr lang="en-US" sz="4400" dirty="0" smtClean="0"/>
              <a:t>CC </a:t>
            </a:r>
            <a:r>
              <a:rPr lang="en-US" sz="4400" dirty="0" smtClean="0">
                <a:hlinkClick r:id="rId3"/>
              </a:rPr>
              <a:t>scotT@colonialfundinggroup.com</a:t>
            </a:r>
            <a:r>
              <a:rPr lang="en-US" sz="4400" dirty="0" smtClean="0"/>
              <a:t> </a:t>
            </a:r>
          </a:p>
          <a:p>
            <a:pPr marL="0" indent="0">
              <a:buNone/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289501274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noteschool white">
  <a:themeElements>
    <a:clrScheme name="Custom 16">
      <a:dk1>
        <a:srgbClr val="000000"/>
      </a:dk1>
      <a:lt1>
        <a:srgbClr val="3F7432"/>
      </a:lt1>
      <a:dk2>
        <a:srgbClr val="000000"/>
      </a:dk2>
      <a:lt2>
        <a:srgbClr val="808080"/>
      </a:lt2>
      <a:accent1>
        <a:srgbClr val="73B632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  <a:effectLst/>
      </a:spPr>
      <a:bodyPr lIns="91429" tIns="45714" rIns="91429" bIns="45714">
        <a:spAutoFit/>
      </a:bodyPr>
      <a:lstStyle>
        <a:defPPr>
          <a:defRPr sz="4000" b="1" dirty="0">
            <a:latin typeface="Myriad Pro Cond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noteschool white.thmx</Template>
  <TotalTime>31</TotalTime>
  <Words>132</Words>
  <Application>Microsoft Macintosh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MS PGothic</vt:lpstr>
      <vt:lpstr>ＭＳ Ｐゴシック</vt:lpstr>
      <vt:lpstr>Myriad Pro Semibold</vt:lpstr>
      <vt:lpstr>noteschool white</vt:lpstr>
      <vt:lpstr>Brokering to CFG</vt:lpstr>
      <vt:lpstr>Before Submitting</vt:lpstr>
      <vt:lpstr>Before Submitting</vt:lpstr>
      <vt:lpstr>Before Submitting</vt:lpstr>
      <vt:lpstr>Submitting to CFG</vt:lpstr>
    </vt:vector>
  </TitlesOfParts>
  <Company>SCI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Brokering to CFG</dc:title>
  <dc:creator>Kevin Shortle</dc:creator>
  <cp:lastModifiedBy>Ellen Katz</cp:lastModifiedBy>
  <cp:revision>16</cp:revision>
  <dcterms:created xsi:type="dcterms:W3CDTF">2017-03-15T15:45:14Z</dcterms:created>
  <dcterms:modified xsi:type="dcterms:W3CDTF">2017-03-21T02:50:04Z</dcterms:modified>
</cp:coreProperties>
</file>