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84" d="100"/>
          <a:sy n="84" d="100"/>
        </p:scale>
        <p:origin x="-9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9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8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9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5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7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18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83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9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8617B-E913-4C9C-87F6-33F685791483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FAA5C-79BE-42E6-9808-D62FD3ED7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4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2195" y="286235"/>
            <a:ext cx="9846365" cy="234440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Appreciation Event </a:t>
            </a:r>
            <a:br>
              <a:rPr lang="en-US" b="1" dirty="0" smtClean="0"/>
            </a:br>
            <a:r>
              <a:rPr lang="en-US" b="1" dirty="0" smtClean="0"/>
              <a:t>&amp; NoteExpo 2015</a:t>
            </a:r>
            <a:br>
              <a:rPr lang="en-US" b="1" dirty="0" smtClean="0"/>
            </a:br>
            <a:r>
              <a:rPr lang="en-US" b="1" dirty="0" smtClean="0"/>
              <a:t>November 4</a:t>
            </a:r>
            <a:r>
              <a:rPr lang="en-US" b="1" baseline="30000" dirty="0" smtClean="0"/>
              <a:t>th</a:t>
            </a:r>
            <a:r>
              <a:rPr lang="en-US" b="1" dirty="0" smtClean="0"/>
              <a:t>, 5</a:t>
            </a:r>
            <a:r>
              <a:rPr lang="en-US" b="1" baseline="30000" dirty="0" smtClean="0"/>
              <a:t>th</a:t>
            </a:r>
            <a:r>
              <a:rPr lang="en-US" b="1" dirty="0" smtClean="0"/>
              <a:t>, 6</a:t>
            </a:r>
            <a:r>
              <a:rPr lang="en-US" b="1" baseline="30000" dirty="0" smtClean="0"/>
              <a:t>th</a:t>
            </a:r>
            <a:r>
              <a:rPr lang="en-US" b="1" dirty="0" smtClean="0"/>
              <a:t> and 7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2015 </a:t>
            </a:r>
            <a:endParaRPr lang="en-US" b="1" dirty="0"/>
          </a:p>
        </p:txBody>
      </p:sp>
      <p:pic>
        <p:nvPicPr>
          <p:cNvPr id="7" name="Picture 2" descr="Expo2015_Email_Hea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698" y="5189791"/>
            <a:ext cx="4250240" cy="137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24931" y="3244397"/>
            <a:ext cx="50093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Hotel Intercontinental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latin typeface="+mj-lt"/>
              </a:rPr>
              <a:t>15201 Dallas Parkway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latin typeface="+mj-lt"/>
              </a:rPr>
              <a:t>Dallas , TX , 75001 </a:t>
            </a:r>
          </a:p>
        </p:txBody>
      </p:sp>
      <p:pic>
        <p:nvPicPr>
          <p:cNvPr id="1028" name="Picture 4" descr="http://www.ihg.com/hotelmedia/repository/hotelimages/DFWHA/WELCM_EFEA_1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153" y="2894275"/>
            <a:ext cx="4466167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58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665" y="1"/>
            <a:ext cx="10515600" cy="1232451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1"/>
                </a:solidFill>
              </a:rPr>
              <a:t>Tinyurl.com/</a:t>
            </a:r>
            <a:r>
              <a:rPr lang="en-US" sz="8000" b="1" dirty="0" err="1" smtClean="0">
                <a:solidFill>
                  <a:schemeClr val="accent1"/>
                </a:solidFill>
              </a:rPr>
              <a:t>annualexpo</a:t>
            </a:r>
            <a:endParaRPr lang="en-US" sz="80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029372"/>
              </p:ext>
            </p:extLst>
          </p:nvPr>
        </p:nvGraphicFramePr>
        <p:xfrm>
          <a:off x="4166805" y="993914"/>
          <a:ext cx="4476263" cy="5792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Acrobat Document" r:id="rId3" imgW="4663440" imgH="6035040" progId="AcroExch.Document.11">
                  <p:embed/>
                </p:oleObj>
              </mc:Choice>
              <mc:Fallback>
                <p:oleObj name="Acrobat Document" r:id="rId3" imgW="4663440" imgH="603504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66805" y="993914"/>
                        <a:ext cx="4476263" cy="5792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704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15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Acrobat Document</vt:lpstr>
      <vt:lpstr>4th Annual Appreciation Event  &amp; NoteExpo 2015 November 4th, 5th, 6th and 7th, 2015 </vt:lpstr>
      <vt:lpstr>Tinyurl.com/annualexpo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Annual Appreciation Event and NoteExpo 2015</dc:title>
  <dc:creator>JesseandSusan DeLaGarza</dc:creator>
  <cp:lastModifiedBy>WORK1</cp:lastModifiedBy>
  <cp:revision>6</cp:revision>
  <dcterms:created xsi:type="dcterms:W3CDTF">2015-05-16T20:44:54Z</dcterms:created>
  <dcterms:modified xsi:type="dcterms:W3CDTF">2015-07-14T20:18:00Z</dcterms:modified>
</cp:coreProperties>
</file>