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62800-7403-49DD-A0A1-E1F27FFF1FEC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96F5E-935D-4425-98AF-CD5263AED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58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FC19C-2EFE-48F4-9F2C-1C536257001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2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64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2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2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96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1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29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09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4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5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6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1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3F1-0FA8-434C-B331-A58AD3FD3A57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CA628-9982-472A-BBB8-737C90CD1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tradedesk@colonialfundinggroup.co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offering@colonialfundinggroup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90600" y="2743200"/>
            <a:ext cx="5029200" cy="2895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FFFF"/>
                </a:solidFill>
                <a:latin typeface="Gill Sans"/>
              </a:rPr>
              <a:t>Individual Notes</a:t>
            </a:r>
            <a:endParaRPr lang="en-US" sz="2800" b="1" dirty="0">
              <a:solidFill>
                <a:srgbClr val="FFFFFF"/>
              </a:solidFill>
              <a:latin typeface="Gill San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9120" y="3200400"/>
            <a:ext cx="914400" cy="609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endParaRPr lang="en-US" sz="5400" b="1" dirty="0">
              <a:solidFill>
                <a:srgbClr val="FFFFFF"/>
              </a:solidFill>
              <a:latin typeface="Gill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562" y="2895600"/>
            <a:ext cx="685038" cy="53035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38400" y="3810000"/>
            <a:ext cx="4267200" cy="1447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ill Sans"/>
              </a:rPr>
              <a:t>PERFORMING</a:t>
            </a:r>
            <a:r>
              <a:rPr lang="en-US" sz="2800" dirty="0">
                <a:solidFill>
                  <a:srgbClr val="FFFFFF"/>
                </a:solidFill>
                <a:latin typeface="Gill Sans"/>
              </a:rPr>
              <a:t> </a:t>
            </a:r>
            <a:r>
              <a:rPr lang="en-US" sz="2800" dirty="0" smtClean="0">
                <a:solidFill>
                  <a:srgbClr val="FFFFFF"/>
                </a:solidFill>
                <a:latin typeface="Gill Sans"/>
              </a:rPr>
              <a:t>NOTE</a:t>
            </a:r>
            <a:br>
              <a:rPr lang="en-US" sz="2800" dirty="0" smtClean="0">
                <a:solidFill>
                  <a:srgbClr val="FFFFFF"/>
                </a:solidFill>
                <a:latin typeface="Gill Sans"/>
              </a:rPr>
            </a:br>
            <a:r>
              <a:rPr lang="en-US" sz="2800" dirty="0" smtClean="0">
                <a:solidFill>
                  <a:srgbClr val="FFFFFF"/>
                </a:solidFill>
                <a:latin typeface="Gill Sans"/>
              </a:rPr>
              <a:t>CASE STUDY</a:t>
            </a:r>
            <a:endParaRPr lang="en-US" sz="2800" dirty="0">
              <a:solidFill>
                <a:srgbClr val="FFFFFF"/>
              </a:solidFill>
              <a:latin typeface="Gill Sans"/>
            </a:endParaRPr>
          </a:p>
        </p:txBody>
      </p:sp>
      <p:sp>
        <p:nvSpPr>
          <p:cNvPr id="10" name="Title 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1588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en-US" b="1" dirty="0" smtClean="0">
                <a:latin typeface="Arial" charset="0"/>
                <a:ea typeface="MS PGothic" charset="0"/>
              </a:rPr>
              <a:t>Buying Assets from the </a:t>
            </a:r>
            <a:br>
              <a:rPr lang="en-US" b="1" dirty="0" smtClean="0">
                <a:latin typeface="Arial" charset="0"/>
                <a:ea typeface="MS PGothic" charset="0"/>
              </a:rPr>
            </a:br>
            <a:r>
              <a:rPr lang="en-US" b="1" dirty="0" smtClean="0">
                <a:latin typeface="Arial" charset="0"/>
                <a:ea typeface="MS PGothic" charset="0"/>
              </a:rPr>
              <a:t>CFG Trade </a:t>
            </a:r>
            <a:r>
              <a:rPr lang="en-US" b="1" dirty="0">
                <a:latin typeface="Arial" charset="0"/>
                <a:ea typeface="MS PGothic" charset="0"/>
              </a:rPr>
              <a:t>Desk</a:t>
            </a:r>
            <a:endParaRPr lang="en-US" b="1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33400" y="2895600"/>
            <a:ext cx="8001000" cy="1752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6000" b="1" dirty="0"/>
          </a:p>
        </p:txBody>
      </p:sp>
      <p:pic>
        <p:nvPicPr>
          <p:cNvPr id="8" name="Picture 7" descr="QuestionsArrow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21985"/>
            <a:ext cx="5250329" cy="39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24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build="p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533400" y="1066800"/>
            <a:ext cx="8001000" cy="426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400" dirty="0"/>
              <a:t>The first Thursday of each month is </a:t>
            </a:r>
            <a:r>
              <a:rPr lang="en-US" sz="2400" b="1" dirty="0"/>
              <a:t>"Titanium Thursday."</a:t>
            </a:r>
            <a:r>
              <a:rPr lang="en-US" sz="2400" dirty="0"/>
              <a:t> A new tape of "fresh" assets will be uploaded on the member site for all Titanium students to review for purchase on a first come, first serve basis. </a:t>
            </a:r>
          </a:p>
          <a:p>
            <a:pPr lvl="0"/>
            <a:r>
              <a:rPr lang="en-US" sz="2400" dirty="0"/>
              <a:t>On the following Wednesday, any unsold assets are uploaded for the Diamond and Platinum Mentor Students to review for purchase on a first come, first serve basis. </a:t>
            </a:r>
          </a:p>
          <a:p>
            <a:pPr lvl="0"/>
            <a:r>
              <a:rPr lang="en-US" sz="2400" dirty="0"/>
              <a:t>Assets may be released at other times during the month, but at any time you can email our </a:t>
            </a:r>
            <a:r>
              <a:rPr lang="en-US" sz="2400" b="1" dirty="0"/>
              <a:t>Trade Desk</a:t>
            </a:r>
            <a:r>
              <a:rPr lang="en-US" sz="2400" dirty="0"/>
              <a:t> at </a:t>
            </a:r>
            <a:r>
              <a:rPr lang="en-US" sz="2400" u="sng" dirty="0">
                <a:hlinkClick r:id="rId2"/>
              </a:rPr>
              <a:t>tradedesk@colonialfundinggroup.com</a:t>
            </a:r>
            <a:r>
              <a:rPr lang="en-US" sz="2400" dirty="0"/>
              <a:t> and request a list of available assets. 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962703" y="236262"/>
            <a:ext cx="7739529" cy="126919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Gill Sans"/>
                <a:ea typeface="+mj-ea"/>
                <a:cs typeface="Gill Sans"/>
              </a:defRPr>
            </a:lvl1pPr>
          </a:lstStyle>
          <a:p>
            <a:pPr>
              <a:lnSpc>
                <a:spcPts val="5480"/>
              </a:lnSpc>
              <a:defRPr/>
            </a:pPr>
            <a:r>
              <a:rPr lang="en-US" b="1" dirty="0" smtClean="0">
                <a:sym typeface="Arial" pitchFamily="34" charset="0"/>
              </a:rPr>
              <a:t>Bidding on Assets</a:t>
            </a:r>
            <a:endParaRPr lang="en-US" b="1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74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300" b="1" smtClean="0"/>
              <a:t>		Making Offers	  	 </a:t>
            </a:r>
            <a:endParaRPr lang="en-US" sz="43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 email to </a:t>
            </a:r>
            <a:r>
              <a:rPr lang="en-US" dirty="0" smtClean="0">
                <a:hlinkClick r:id="rId3"/>
              </a:rPr>
              <a:t>offering@colonialfundinggroup.com</a:t>
            </a:r>
            <a:endParaRPr lang="en-US" dirty="0" smtClean="0"/>
          </a:p>
          <a:p>
            <a:r>
              <a:rPr lang="en-US" dirty="0" smtClean="0"/>
              <a:t>Subject Line should include the Asset ID #</a:t>
            </a:r>
          </a:p>
          <a:p>
            <a:r>
              <a:rPr lang="en-US" dirty="0" smtClean="0"/>
              <a:t>Email content </a:t>
            </a:r>
            <a:r>
              <a:rPr lang="en-US" b="1" dirty="0" smtClean="0"/>
              <a:t>MUST</a:t>
            </a:r>
            <a:r>
              <a:rPr lang="en-US" dirty="0" smtClean="0"/>
              <a:t> include:</a:t>
            </a:r>
          </a:p>
          <a:p>
            <a:pPr lvl="1"/>
            <a:r>
              <a:rPr lang="en-US" dirty="0" smtClean="0"/>
              <a:t>Asset ID #</a:t>
            </a:r>
          </a:p>
          <a:p>
            <a:pPr lvl="1"/>
            <a:r>
              <a:rPr lang="en-US" dirty="0" smtClean="0"/>
              <a:t>Property Address</a:t>
            </a:r>
          </a:p>
          <a:p>
            <a:pPr lvl="1"/>
            <a:r>
              <a:rPr lang="en-US" dirty="0" smtClean="0"/>
              <a:t>Purchase Price as indicated on “tape”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Buying Assets from the  CFG Trade Desk</vt:lpstr>
      <vt:lpstr>PowerPoint Presentation</vt:lpstr>
      <vt:lpstr>  Making Offers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Buying Assets from the  CFG Trade Desk</dc:title>
  <dc:creator>WORK1</dc:creator>
  <cp:lastModifiedBy>WORK1</cp:lastModifiedBy>
  <cp:revision>1</cp:revision>
  <dcterms:created xsi:type="dcterms:W3CDTF">2015-07-14T19:58:30Z</dcterms:created>
  <dcterms:modified xsi:type="dcterms:W3CDTF">2015-07-14T19:59:37Z</dcterms:modified>
</cp:coreProperties>
</file>