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1BC27-43CB-417F-A037-28FDA248C0E3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ED3C7-969B-4F67-9FEC-16D0F34F38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982328017808330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819400"/>
            <a:ext cx="4114800" cy="3429000"/>
          </a:xfrm>
          <a:prstGeom prst="rect">
            <a:avLst/>
          </a:prstGeom>
        </p:spPr>
      </p:pic>
      <p:pic>
        <p:nvPicPr>
          <p:cNvPr id="5" name="Picture 4" descr="Eddie Spe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" y="457200"/>
            <a:ext cx="8144899" cy="2133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Your User Name</cp:lastModifiedBy>
  <cp:revision>1</cp:revision>
  <dcterms:created xsi:type="dcterms:W3CDTF">2015-04-09T20:49:32Z</dcterms:created>
  <dcterms:modified xsi:type="dcterms:W3CDTF">2015-04-09T20:51:25Z</dcterms:modified>
</cp:coreProperties>
</file>